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4/13/2024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Дет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068" y="1752600"/>
            <a:ext cx="7767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1" y="2133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7030A0"/>
                </a:solidFill>
              </a:rPr>
              <a:t>Зимние виды спорта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C08439A-6D33-CFB5-9E16-3903E3F2A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7231b0f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45087" y="-23051"/>
            <a:ext cx="5198149" cy="68810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286000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Бобслей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005737.Zimnie_vidi_sporta00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91117" y="-24384"/>
            <a:ext cx="5060577" cy="6882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433917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Скелетон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508f991b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17767" y="1"/>
            <a:ext cx="50128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81200" cy="1066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Хоккей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-50800"/>
            <a:ext cx="5181600" cy="6908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1219200"/>
            <a:ext cx="3429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Одиночное  фигурное  катание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50800"/>
            <a:ext cx="5105400" cy="680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31531" y="1295400"/>
            <a:ext cx="3124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Парное  фигурное  катание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-50800"/>
            <a:ext cx="5181600" cy="6908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62" y="990600"/>
            <a:ext cx="2830537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Спортивные танцы на льду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680068_Zimnie_viduy_sporta002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909148" y="104351"/>
            <a:ext cx="5015652" cy="67899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77285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Конькобежный спорт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362200" y="32043"/>
            <a:ext cx="5105400" cy="68072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05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Шорт-трек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86050" y="-25400"/>
            <a:ext cx="5162550" cy="688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171700" cy="1066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Керлинг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09800" y="0"/>
            <a:ext cx="5067300" cy="6756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495"/>
            <a:ext cx="22098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Лыжные гонки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60674" y="-50800"/>
            <a:ext cx="5181600" cy="6908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2438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Горнолыжный спорт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56095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95" y="381000"/>
            <a:ext cx="2743200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Двоеборье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13427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69" y="762000"/>
            <a:ext cx="2514600" cy="990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Фристайл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-50800"/>
            <a:ext cx="5181600" cy="6908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2400300" cy="1066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Биатлон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680056_Zimnie_viduy_sporta000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70562" y="21938"/>
            <a:ext cx="5087983" cy="68360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32311" y="762000"/>
            <a:ext cx="3402874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Прыжки с трамплина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0"/>
            <a:ext cx="51435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8600" y="771378"/>
            <a:ext cx="3429000" cy="12192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Сноубординг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857500" y="0"/>
            <a:ext cx="51435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102" y="609600"/>
            <a:ext cx="24003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Санный спорт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</TotalTime>
  <Words>33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Constantia</vt:lpstr>
      <vt:lpstr>Wingdings 2</vt:lpstr>
      <vt:lpstr>Бумажная</vt:lpstr>
      <vt:lpstr>Презентация PowerPoint</vt:lpstr>
      <vt:lpstr>Лыжные гонки</vt:lpstr>
      <vt:lpstr>Горнолыжный спорт</vt:lpstr>
      <vt:lpstr>Двоеборье</vt:lpstr>
      <vt:lpstr>Фристайл</vt:lpstr>
      <vt:lpstr>Биатлон</vt:lpstr>
      <vt:lpstr>Прыжки с трамплина</vt:lpstr>
      <vt:lpstr>Сноубординг</vt:lpstr>
      <vt:lpstr>Санный спорт</vt:lpstr>
      <vt:lpstr>Бобслей</vt:lpstr>
      <vt:lpstr>Скелетон</vt:lpstr>
      <vt:lpstr>Хоккей</vt:lpstr>
      <vt:lpstr>Одиночное  фигурное  катание</vt:lpstr>
      <vt:lpstr>Парное  фигурное  катание</vt:lpstr>
      <vt:lpstr>Спортивные танцы на льду</vt:lpstr>
      <vt:lpstr>Конькобежный спорт</vt:lpstr>
      <vt:lpstr>Шорт-трек</vt:lpstr>
      <vt:lpstr>Керлинг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810324</dc:creator>
  <cp:lastModifiedBy>Subzero</cp:lastModifiedBy>
  <cp:revision>17</cp:revision>
  <dcterms:created xsi:type="dcterms:W3CDTF">2006-08-16T00:00:00Z</dcterms:created>
  <dcterms:modified xsi:type="dcterms:W3CDTF">2024-04-13T08:33:21Z</dcterms:modified>
</cp:coreProperties>
</file>